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67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F7618D3-6719-459E-9BDA-2B67EC71767A}">
          <p14:sldIdLst/>
        </p14:section>
        <p14:section name="Раздел без заголовка" id="{E49D6F4B-58C6-4D12-8FD4-092FB926425D}">
          <p14:sldIdLst>
            <p14:sldId id="269"/>
            <p14:sldId id="267"/>
            <p14:sldId id="26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575"/>
    <a:srgbClr val="F60A0A"/>
    <a:srgbClr val="E6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41FEB-38F3-42BF-8E05-4F3A666EBDB1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AE0DA-DD67-4F49-BB56-6D79E0DC4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561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AE0DA-DD67-4F49-BB56-6D79E0DC43A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5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0441" y="1916832"/>
            <a:ext cx="76151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к фотогазете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«Аллея героев. Их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именами названы улицы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3072776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фотогазеты «Аллея героев. Их именами названы улицы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города» предназначена  для демонстрации на занятиях по нравственно-патриотическому воспитанию в течении учебного года для обучающихся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объединениях подросткового центра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«Импульс»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воспитание у обучающихся чувства уважения и гордости к героическому прошлому своих земляков.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5" y="260648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дополнительного образования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детский (подростковый) центр № 10 «Импульс»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Бугульминского муниципального района Республики Татарстан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8609" y="6165304"/>
            <a:ext cx="1894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Бугульма, 2026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8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19067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832656" y="34550"/>
            <a:ext cx="5987537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Александр Павлович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</a:t>
            </a:r>
            <a:endParaRPr lang="ru-RU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pPr lvl="0"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Рудаков 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</p:txBody>
      </p:sp>
      <p:pic>
        <p:nvPicPr>
          <p:cNvPr id="9" name="Рисунок 8" descr="F:\ВСЁ\Ст Фантазия\работы\герои бугульмы\рудаков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45"/>
          <a:stretch/>
        </p:blipFill>
        <p:spPr bwMode="auto">
          <a:xfrm>
            <a:off x="107504" y="46861"/>
            <a:ext cx="1584176" cy="2209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95535" y="1615359"/>
            <a:ext cx="727962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sz="1400" dirty="0">
              <a:solidFill>
                <a:srgbClr val="000000"/>
              </a:solidFill>
              <a:latin typeface="verdana"/>
            </a:endParaRPr>
          </a:p>
          <a:p>
            <a:pPr algn="r"/>
            <a:r>
              <a:rPr lang="ru-RU" sz="1400" dirty="0">
                <a:solidFill>
                  <a:srgbClr val="000000"/>
                </a:solidFill>
                <a:latin typeface="verdana"/>
              </a:rPr>
              <a:t>             </a:t>
            </a:r>
            <a:r>
              <a:rPr lang="ru-RU" sz="1400" dirty="0" smtClean="0">
                <a:solidFill>
                  <a:srgbClr val="000000"/>
                </a:solidFill>
                <a:latin typeface="verdana"/>
              </a:rPr>
              <a:t>   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verdana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verdana"/>
              </a:rPr>
              <a:t>                         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Александр Павлович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городе Бугульме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Республики Татарстан. Работал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помощником машиниста паровоза в депо станции Барнаул. В Советской Армии в 1934—1936 годах и с 1941 года. Окончил танковое училище в 1942 году, с августа этого же года на фронте.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Командир танка 142-го танкового батальона (95-я танковая бригада, 9-й танковый корпус, 65-я армия, Белорусский фронт) младший лей­тенант Рудаков в составе взвода в ночь на 20 октября 1943 года преодолел Днепр в районе поселка городского типа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Лоев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(Гомельская об­ласть). Проникнув в глубь обороны противника, танкисты захватили плацдарм на правом берегу реки и освободили деревни Городок и Стародубка, успешно отбив все контратаки врага. В этих боях Рудаков уничтожил несколько десятков гитлеровцев. Звание Героя Советского Союза ему присвоено 15 января 1944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года. С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1946 года — в запасе. Вернулся на родину, работал в железнодорожном депо. 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verdana"/>
            </a:endParaRPr>
          </a:p>
          <a:p>
            <a:pPr algn="just"/>
            <a:r>
              <a:rPr lang="ru-RU" sz="1600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verdana"/>
              </a:rPr>
              <a:t>Его именем названа улица нашего города.</a:t>
            </a:r>
            <a:endParaRPr lang="ru-RU" sz="1600" b="0" i="0" dirty="0">
              <a:solidFill>
                <a:schemeClr val="accent4">
                  <a:lumMod val="50000"/>
                </a:schemeClr>
              </a:solidFill>
              <a:effectLst/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8765" y="1071923"/>
            <a:ext cx="3735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6.10.1912 – 14.02. 1979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571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505" y="0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3049143" y="1286762"/>
            <a:ext cx="3541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14.03.1910 - 15.07.1979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4085" y="332656"/>
            <a:ext cx="4671471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Герасим Павлович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</a:t>
            </a: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pPr lvl="0"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Кудряшов 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</p:txBody>
      </p:sp>
      <p:pic>
        <p:nvPicPr>
          <p:cNvPr id="1026" name="Picture 2" descr="Кудряшов Герасим Павлович (1910–1979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5024"/>
            <a:ext cx="1881602" cy="1944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265855" y="1748427"/>
            <a:ext cx="74168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/>
              </a:rPr>
              <a:t>                       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Герасим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Павлович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родился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1910 году в деревне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Кирсановка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Северного района Оренбургской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области.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октябре 1941 года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Кудряшев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был призван на службу в Красную Армию. С ноября того же года — на фронтах Великой Отечественной войны. К январю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1945 года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гвардии старший сержант Герасим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Кудряшев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командовал орудием дивизиона 23-й гвардейской мотострелковой бригады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7-го гвардейского танкового корпуса 3-й гвардейской танковой армии 1-го Украинского фронта .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Отличился во время форсирования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Одера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ночь с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22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на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 января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1945 года расчёт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Кудряшева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находясь в составе штурмовой группы, переправился через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Одер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районе населённого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пункта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Грошовиц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к югу от 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Ополе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и принял активное участие в боях за захват и удержание плацдарма на его западном берегу. В тех боях он лично уничтожил ряд вражеских огневых точек и отразил несколько немецких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контратак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Указом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Президиума Верховного совета СССР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от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10апреля1945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года гвардии старший сержант Герасим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Кудряшев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был удостоен высокого звания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Героя Советского Союза с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вручением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ордена Ленина и медали «Золотая звезда»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Его именем названа улица и нашего города</a:t>
            </a:r>
          </a:p>
          <a:p>
            <a:pPr algn="just"/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448" y="-19068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2345945" y="146178"/>
            <a:ext cx="5352747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2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Мисбах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</a:t>
            </a:r>
            <a:r>
              <a:rPr lang="ru-RU" sz="2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Халиуллович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</a:t>
            </a: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pPr lvl="0" algn="ctr"/>
            <a:r>
              <a:rPr lang="ru-RU" sz="2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Халиуллин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</p:txBody>
      </p:sp>
      <p:pic>
        <p:nvPicPr>
          <p:cNvPr id="9" name="Рисунок 8" descr="Картинки по запросу халиуллин мисбах халиуллович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77" y="260648"/>
            <a:ext cx="1762125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39552" y="1916832"/>
            <a:ext cx="7135611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sz="1400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Мисбах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Халиуллинович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селе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Сугушла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Лениногорского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района Республики Татарстан.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Советской Армии с 1936 года. Окончил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Энгельсскую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военную авиационную школу пилотов в 1940 году,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Высшую школу штурманов ВВС — в 1941 году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 На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фронтах Великой Отечественной войны с мая 1943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года. Командир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эскадрильи 783-го штурмового авиационного полка (199-я штурмовая авиационная дивизия, 4-й штурмовой авиационный корпус, 4-я воздушная армия, 2-й Белорусский фронт) капитан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Халиуллин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к апрелю 1945 года совершил 88 боевых вылетов на штурмовку укреплений и войск противника; в 16 воздушных боях сбил 3 вражеских самолета. Звание Героя Советского Союза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Мисбаху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Халиуллиновичу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присвоено 18 августа 1945 года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</a:t>
            </a:r>
          </a:p>
          <a:p>
            <a:pPr algn="just"/>
            <a:endParaRPr lang="ru-RU" sz="1600" dirty="0">
              <a:solidFill>
                <a:schemeClr val="accent4">
                  <a:lumMod val="50000"/>
                </a:schemeClr>
              </a:solidFill>
              <a:latin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4164" y="1100285"/>
            <a:ext cx="3836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12.03.1916 – 18.04.1983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0449" y="5682041"/>
            <a:ext cx="4481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Его именем названа улица и нашего города</a:t>
            </a:r>
          </a:p>
        </p:txBody>
      </p:sp>
    </p:spTree>
    <p:extLst>
      <p:ext uri="{BB962C8B-B14F-4D97-AF65-F5344CB8AC3E}">
        <p14:creationId xmlns:p14="http://schemas.microsoft.com/office/powerpoint/2010/main" val="214531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4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2492896"/>
            <a:ext cx="459341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6" y="14430"/>
            <a:ext cx="9156006" cy="6058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Картинки по запросу 9 мая картинки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28" b="23451"/>
          <a:stretch/>
        </p:blipFill>
        <p:spPr bwMode="auto">
          <a:xfrm>
            <a:off x="-12006" y="4725144"/>
            <a:ext cx="9156006" cy="206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97174" y="1523402"/>
            <a:ext cx="9421982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rgbClr val="F60A0A">
                      <a:alpha val="57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Аллея героев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rgbClr val="F60A0A">
                      <a:alpha val="57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Их именами названы улицы города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rgbClr val="F60A0A">
                    <a:alpha val="57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7060" y="4850562"/>
            <a:ext cx="4194738" cy="175432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Шалтина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Наталья Вячеславовна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pPr algn="ctr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разработка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«Мы в той войне победили!»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МБОУДО ДПЦ№10 «Импульс»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Бугульма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48809" y="332656"/>
            <a:ext cx="2719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ФОТОГАЗЕТА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9 мая 1945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10" y="0"/>
            <a:ext cx="9170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9 мая 194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157192"/>
            <a:ext cx="9099780" cy="1704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84901"/>
            <a:ext cx="871296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7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60х годах 20века, в г. Бугульме был воздвигнут  мемориал "Вечной славы" с Вечным огнем у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подножья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 Гранитно-бетонный монумент представляет собой стелу и развернутый красный флаг. Правая часть этого флага выполнена в виде черной траурной ленты, на левой части изображены лица – матроса, солдата, женщины символизирующие  захоронение. На мраморных плитах увековечены фамилии 5560 человек, погибших на полях сражений. Из 15 тысяч солдат, ушедших на фронт в годы войны из Бугульмы и района, вернулись только 10 тысяч.</a:t>
            </a:r>
            <a:endParaRPr lang="ru-RU" sz="17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 В год празднования тридцатилетия  Победы советского народа в Великой Отечественной войне, в городском парке мемориала была заложена  «Аллея Героев»,  где  установлены бюсты уроженцев Бугульмы и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Бугульминского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района – участников Великой Отечественной войны, Героев Советского Союза –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Г.Гафиатуллина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И.Никитина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А.Рудакова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В.Графова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В.Медоногова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М.Халиуллина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П.Монакова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Н.Сентюкова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Г.Кудряшова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 Именами славных сынов Родины названы улицы и проспекты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городов.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7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  К семидесятилетию Победы в Великой Отечественной войне аллея была благоустроена и отреставрирована и пьедесталы бюстов обновились.</a:t>
            </a:r>
            <a:endParaRPr lang="ru-RU" sz="17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  Аллея героев является уникальной достопримечательностью, ведь здесь можно прикоснуться к истории города - познакомиться с жителями, которые отдали свои жизни за победу в великой войне, почтить их память.</a:t>
            </a:r>
            <a:endParaRPr lang="ru-RU" sz="17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36506" y="-2164"/>
            <a:ext cx="9115265" cy="6520990"/>
            <a:chOff x="0" y="-19067"/>
            <a:chExt cx="9115265" cy="6860165"/>
          </a:xfrm>
        </p:grpSpPr>
        <p:pic>
          <p:nvPicPr>
            <p:cNvPr id="1032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Рисунок 7" descr="F:\ВСЁ\Ст Фантазия\работы\герои бугульмы\гафиатуллин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714500" cy="2619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110036" y="258589"/>
            <a:ext cx="5918347" cy="1508105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Газинур Гафиатуллович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Гафиатуллин</a:t>
            </a:r>
          </a:p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988840"/>
            <a:ext cx="673085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solidFill>
                <a:srgbClr val="000000"/>
              </a:solidFill>
              <a:latin typeface="verdana"/>
            </a:endParaRPr>
          </a:p>
          <a:p>
            <a:pPr algn="just"/>
            <a:endParaRPr lang="ru-RU" b="1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Газинур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Гафиятович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селе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Сугушла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ныне Лениногорского района Республики Татарстан. Потом его семья переехала в Бугульминский район.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Советской Армии с 1941 года.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Заместитель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командира отделения 20-го стрелкового полка 37-й стрелковой дивизии 22-й армии 2-го Прибалтийского фронта сержант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Гафиятуллин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14 января 1944 года в наступательном бою за село Овсище (Великолукский район Псковской области) вместе с отделением уничтожил дзот и захватил пленного. Израсходовав боеприпасы, бросился на амбразуру другого вражеского дзота и грудью заслонил огонь пулемета. 4 июня 1944 года ему присвоено звание Героя Советского Союза посмертно. Награжден орденом Ленина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</a:t>
            </a:r>
          </a:p>
          <a:p>
            <a:pPr algn="just"/>
            <a:r>
              <a:rPr lang="ru-RU" sz="1600" b="0" i="0" dirty="0">
                <a:solidFill>
                  <a:schemeClr val="accent4">
                    <a:lumMod val="50000"/>
                  </a:schemeClr>
                </a:solidFill>
                <a:effectLst/>
                <a:latin typeface="verdana"/>
              </a:rPr>
              <a:t> </a:t>
            </a:r>
            <a:r>
              <a:rPr lang="ru-RU" sz="1600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verdana"/>
              </a:rPr>
              <a:t>     Его именем названа главная улица нашего города.</a:t>
            </a:r>
            <a:endParaRPr lang="ru-RU" sz="1600" b="0" i="0" dirty="0">
              <a:solidFill>
                <a:schemeClr val="accent4">
                  <a:lumMod val="50000"/>
                </a:schemeClr>
              </a:solidFill>
              <a:effectLst/>
              <a:latin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1305029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13.01.1913 – 14.01 1944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6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792" y="60912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2411760" y="116632"/>
            <a:ext cx="5334964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Владимир Сергеевич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Графов </a:t>
            </a:r>
          </a:p>
          <a:p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7" descr="F:\ВСЁ\Ст Фантазия\работы\герои бугульмы\графов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2"/>
          <a:stretch/>
        </p:blipFill>
        <p:spPr bwMode="auto">
          <a:xfrm>
            <a:off x="395536" y="314394"/>
            <a:ext cx="1743075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5206" y="1814801"/>
            <a:ext cx="76382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   Владимир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Сергеевич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городе Бугульме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</a:t>
            </a:r>
          </a:p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Советской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Армии в 1935 —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1937года. </a:t>
            </a:r>
          </a:p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Участник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боев на реке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Хапхин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-Гол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1939 году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 </a:t>
            </a:r>
          </a:p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боях Великой Отечественной войны с ноября 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verdana"/>
            </a:endParaRPr>
          </a:p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1941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года. 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Командир гвардейского отделения мотоциклетного батальона 8-го гвардейского механизированного корпуса 1-й гвардейской танковой армии 1-го Белорусского фронта гвардии майор Графов 19 апреля 1945 года умело руководил отражением контратак врага в районе насе­ленного пункта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Марксдорф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 (10 км юго-западнее города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Зелов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, Германия). Было уничтожено 2 танка, 4 орудия и до двух рот пехоты. 20—21 апреля 1945 года, командуя передовым отрядом, подошел к городу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Эркнер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, на большой скорости двумя танками прорвался к железнодорожному мосту через канал между озерами, истребил охрану моста, разминировал его, чем способствовал частям корпуса с ходу преодолеть канал и выйти к пригороду Берлина. Звание Героя Советского Союза присвоено 31 мая 1945 года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</a:t>
            </a:r>
          </a:p>
          <a:p>
            <a:pPr algn="just"/>
            <a:endParaRPr lang="ru-RU" sz="1600" dirty="0">
              <a:solidFill>
                <a:schemeClr val="accent4">
                  <a:lumMod val="50000"/>
                </a:schemeClr>
              </a:solidFill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1102700"/>
            <a:ext cx="3204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28.06.1913 – 9.12.1991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28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19067"/>
            <a:ext cx="9144000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Рисунок 6" descr="F:\ВСЁ\Ст Фантазия\работы\герои бугульмы\медноногов - копия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392"/>
            <a:ext cx="1584176" cy="2309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195736" y="147009"/>
            <a:ext cx="576064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Вячеслав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Александрович  </a:t>
            </a:r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pPr algn="ctr"/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Медноногов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1060147"/>
            <a:ext cx="2839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7.01.1924 -7.02 1997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599" y="1916832"/>
            <a:ext cx="691276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1D457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Вячеслав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Александрович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родился на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станции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Зай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Бугульминского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района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мае 1941 года окончив два курса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железнодорожного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техникума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в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Алма-Ате ,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поступает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добровольцем в Красную армию и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поступает в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Тамбовскую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военную авиашколу, после окончания которой служит в ней пилотом-инструктором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Младший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лейтенант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Медноногов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 составе группы штурмовиков вывел из строя крупный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железнодорожный узел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противника, затем, набрав высоту в 200 метров, сфотографировал объект и несмотря на серьёзные повреждения самолёта, сумел вернуться на аэродром базирования.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Указом Президиума Верховного совета СССР 18 августа 1945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за мужество и героизм, проявленные в боях с немецко-фашистскими, захватчиками младшему лейтенанту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Медноногову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Вячеславу Александровичу присвоено звание 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Героя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28931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41918" y="-2165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Рисунок 6" descr="F:\ВСЁ\Ст Фантазия\работы\герои бугульмы\монаков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36" b="1"/>
          <a:stretch/>
        </p:blipFill>
        <p:spPr bwMode="auto">
          <a:xfrm>
            <a:off x="179512" y="101486"/>
            <a:ext cx="1872208" cy="2497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555776" y="125010"/>
            <a:ext cx="4549643" cy="1077218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Пётр Захарович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</a:t>
            </a:r>
            <a:endParaRPr lang="ru-RU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/>
            </a:endParaRP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Манаков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453" y="2188530"/>
            <a:ext cx="763324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               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Петр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Захарович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деревне Павловка   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                          Азнакаевского района Республики Татарстан.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Советской Армии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1937—1940 годах и с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ноября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1941года. 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verdana"/>
            </a:endParaRP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 Участник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   похода    советских войск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Западную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Украину и Западную      Белоруссию   1939 года. На фронтах Великой Отечественной войны с июля 1942 года.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Старший механик-водитель танка «KB» 392-го батальона (180-я танковая бригада, 38-я армия, Воронежский фронт) техник-лейтенант Манаков отличился в бою в районе села 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/>
              </a:rPr>
              <a:t>Кас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-торное Курской области. 1 февраля 1943 года, действуя в разведке, экипаж танка разгромил колонну противника. Манаков продолжал сражаться в подбитой машине. Звание Героя Советского Союза ему присвоено 28 апреля 1943 года. Член КПСС с 1943 года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1159899"/>
            <a:ext cx="3653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29.05.1915 – 8.11.1987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90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19067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2555776" y="260648"/>
            <a:ext cx="4721164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Николай Петрович 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Сентюков 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" name="Рисунок 8" descr="F:\ВСЁ\Ст Фантазия\работы\герои бугульмы\сентюков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100"/>
            <a:ext cx="1728192" cy="2397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916451" y="1293998"/>
            <a:ext cx="3999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15.12.1923 – 13.10. 1943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9" y="2204864"/>
            <a:ext cx="70577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      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Николай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Петрович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поселке Новая Казанка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Бугульминского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района Республики Татарстан.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Советской Армии с 1941 года. В 1941 году окончил Куйбышевское военное воздушно-десантное училище.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В действующей армии с августа 1942 года. В 1943 году окончил объединенные офицерские курсы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/>
              </a:rPr>
              <a:t>. Командир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/>
              </a:rPr>
              <a:t>роты 19-го гвардейского воздушно-десантного полка (10-я гвардейская воздушно-десантная дивизия, 37-я армия, Степной фронт) гвардии лейтенант Сентюков в ходе успешного продвижения к деревне Антоновка (Верхнеднепровский район, Днепропетровская область) попал с ротой в окружение. В бою лично подбил 2 вражеских танка. 13 октября 1943 года при отражении контратак противника гранатами подбил еще один танк, но и сам погиб в этом бою. Звание Героя Советского Союза Николаю Петровичу присвоено 20 декабря 1943 года посмертно. 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verdana"/>
            </a:endParaRPr>
          </a:p>
          <a:p>
            <a:pPr algn="just"/>
            <a:r>
              <a:rPr lang="ru-RU" sz="1600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verdana"/>
              </a:rPr>
              <a:t>Его именем названа улица и нашего города.</a:t>
            </a:r>
            <a:endParaRPr lang="ru-RU" sz="1600" b="0" i="0" dirty="0">
              <a:solidFill>
                <a:schemeClr val="accent4">
                  <a:lumMod val="50000"/>
                </a:schemeClr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024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8735" y="107632"/>
            <a:ext cx="9115265" cy="6860165"/>
            <a:chOff x="0" y="-19067"/>
            <a:chExt cx="9115265" cy="6860165"/>
          </a:xfrm>
        </p:grpSpPr>
        <p:pic>
          <p:nvPicPr>
            <p:cNvPr id="3" name="Picture 8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" y="-19067"/>
              <a:ext cx="9016421" cy="6688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Картинки по запросу фон весна побед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50279"/>
              <a:ext cx="8562975" cy="4790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Картинки по запросу геогевская лента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88295" y="3205468"/>
              <a:ext cx="6014953" cy="1256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Картинки по запросу медаль герой советского союза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163" y="0"/>
              <a:ext cx="1440102" cy="266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2555776" y="134205"/>
            <a:ext cx="496855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Иван Моисеевич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/>
              </a:rPr>
              <a:t> Никитин </a:t>
            </a:r>
          </a:p>
        </p:txBody>
      </p:sp>
      <p:pic>
        <p:nvPicPr>
          <p:cNvPr id="9" name="Рисунок 8" descr="F:\ВСЁ\Ст Фантазия\работы\герои бугульмы\никитин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73" y="193391"/>
            <a:ext cx="1638300" cy="2280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37159" y="2075813"/>
            <a:ext cx="722806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</a:p>
          <a:p>
            <a:pPr lvl="0" algn="just"/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Иван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Моисеевич родился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деревне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Чемодурово, Азнакаевского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района Республики Татарстан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мировой и гражданской войн. Активно участвовал в организации колхоза, был его председателем. В Советской Армии с декабря 1942 года.</a:t>
            </a:r>
          </a:p>
          <a:p>
            <a:pPr lvl="0"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июня 1943 года в действующей армии.</a:t>
            </a:r>
          </a:p>
          <a:p>
            <a:pPr lvl="0"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Стрелок 57-й мотострелковой бригады (3-й танковый корпус, 2-я танковая армия, 2-й Украинский фронт) рядовой Никитин с группой из 4 бойцов 13 марта 1944 года при форсировании реки Южный Буг в районе села Березки-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Бершадские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ru-RU" sz="1600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Бершадский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район Винницкой области) навел легкий мост из подручных средств и в течение ночи удерживал его до подхода подкрепления. Указом Президиума Верховного Совета СССР от 13 сентября 1944 года Ивану Моисеевичу присвоено звание Героя Советского Союза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lvl="0"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Его именем названа улица нашего города.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3270" y="1211423"/>
            <a:ext cx="3653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30.05.1892 – 6.09.1972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9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1015</Words>
  <Application>Microsoft Office PowerPoint</Application>
  <PresentationFormat>Экран (4:3)</PresentationFormat>
  <Paragraphs>93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 Unicode MS</vt:lpstr>
      <vt:lpstr>Arial</vt:lpstr>
      <vt:lpstr>Calibri</vt:lpstr>
      <vt:lpstr>Times New Roman</vt:lpstr>
      <vt:lpstr>verdana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равиль</dc:creator>
  <cp:lastModifiedBy>User</cp:lastModifiedBy>
  <cp:revision>31</cp:revision>
  <dcterms:created xsi:type="dcterms:W3CDTF">2017-04-24T06:15:15Z</dcterms:created>
  <dcterms:modified xsi:type="dcterms:W3CDTF">2026-05-19T09:27:22Z</dcterms:modified>
</cp:coreProperties>
</file>